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16"/>
  </p:notesMasterIdLst>
  <p:sldIdLst>
    <p:sldId id="256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6858000" cy="9906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h49FYgup98Kd07mVmJulXK8a+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8F27A2-869D-4596-86BC-24CB4B6FD2AB}">
  <a:tblStyle styleId="{D08F27A2-869D-4596-86BC-24CB4B6FD2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3" autoAdjust="0"/>
    <p:restoredTop sz="94694"/>
  </p:normalViewPr>
  <p:slideViewPr>
    <p:cSldViewPr snapToGrid="0">
      <p:cViewPr varScale="1">
        <p:scale>
          <a:sx n="84" d="100"/>
          <a:sy n="84" d="100"/>
        </p:scale>
        <p:origin x="2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9101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0055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6170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7828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962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865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8300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9626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8650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8300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1221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7622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1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3653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1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177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userDrawn="1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;p12">
            <a:extLst>
              <a:ext uri="{FF2B5EF4-FFF2-40B4-BE49-F238E27FC236}">
                <a16:creationId xmlns:a16="http://schemas.microsoft.com/office/drawing/2014/main" id="{0011E590-CDB3-4744-A9C0-BF638EE566C7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 err="1"/>
              <a:t>ㅌㅌ</a:t>
            </a:r>
            <a:endParaRPr dirty="0"/>
          </a:p>
        </p:txBody>
      </p:sp>
      <p:sp>
        <p:nvSpPr>
          <p:cNvPr id="9" name="Google Shape;20;p12">
            <a:extLst>
              <a:ext uri="{FF2B5EF4-FFF2-40B4-BE49-F238E27FC236}">
                <a16:creationId xmlns:a16="http://schemas.microsoft.com/office/drawing/2014/main" id="{8E5773D5-3655-4642-9630-1668EFF9F9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1_제목 슬라이드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;p12">
            <a:extLst>
              <a:ext uri="{FF2B5EF4-FFF2-40B4-BE49-F238E27FC236}">
                <a16:creationId xmlns:a16="http://schemas.microsoft.com/office/drawing/2014/main" id="{7F618D84-6BF3-4E1A-8E69-483C049D0F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20;p12">
            <a:extLst>
              <a:ext uri="{FF2B5EF4-FFF2-40B4-BE49-F238E27FC236}">
                <a16:creationId xmlns:a16="http://schemas.microsoft.com/office/drawing/2014/main" id="{F71A430E-C8E7-48EE-94BF-CA071D2802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10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125782" y="514658"/>
            <a:ext cx="6608303" cy="658421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11"/>
          <p:cNvCxnSpPr/>
          <p:nvPr/>
        </p:nvCxnSpPr>
        <p:spPr>
          <a:xfrm>
            <a:off x="1951310" y="796254"/>
            <a:ext cx="45947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1"/>
          <p:cNvSpPr/>
          <p:nvPr/>
        </p:nvSpPr>
        <p:spPr>
          <a:xfrm>
            <a:off x="120288" y="504824"/>
            <a:ext cx="6594837" cy="90392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1"/>
          <p:cNvSpPr txBox="1"/>
          <p:nvPr/>
        </p:nvSpPr>
        <p:spPr>
          <a:xfrm>
            <a:off x="5213229" y="220719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1"/>
          <p:cNvSpPr txBox="1"/>
          <p:nvPr/>
        </p:nvSpPr>
        <p:spPr>
          <a:xfrm>
            <a:off x="120288" y="500884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1"/>
          <p:cNvSpPr txBox="1"/>
          <p:nvPr/>
        </p:nvSpPr>
        <p:spPr>
          <a:xfrm>
            <a:off x="729887" y="500884"/>
            <a:ext cx="1104657" cy="2769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오현아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2" r:id="rId3"/>
    <p:sldLayoutId id="214748365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288556" y="3348230"/>
            <a:ext cx="6280887" cy="64248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lang="ko-KR" sz="357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35;p1"/>
          <p:cNvGraphicFramePr/>
          <p:nvPr>
            <p:extLst>
              <p:ext uri="{D42A27DB-BD31-4B8C-83A1-F6EECF244321}">
                <p14:modId xmlns:p14="http://schemas.microsoft.com/office/powerpoint/2010/main" val="535912626"/>
              </p:ext>
            </p:extLst>
          </p:nvPr>
        </p:nvGraphicFramePr>
        <p:xfrm>
          <a:off x="1453565" y="4953000"/>
          <a:ext cx="3950850" cy="929075"/>
        </p:xfrm>
        <a:graphic>
          <a:graphicData uri="http://schemas.openxmlformats.org/drawingml/2006/table">
            <a:tbl>
              <a:tblPr firstRow="1" bandRow="1">
                <a:noFill/>
                <a:tableStyleId>{D08F27A2-869D-4596-86BC-24CB4B6FD2AB}</a:tableStyleId>
              </a:tblPr>
              <a:tblGrid>
                <a:gridCol w="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sz="1400" u="none" strike="noStrike" cap="none"/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UI</a:t>
                      </a: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</a:rPr>
                        <a:t>테스트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 명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오현아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제출일자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2021-11-15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1280px</a:t>
            </a:r>
            <a:r>
              <a:rPr lang="ko-KR" altLang="en-US" dirty="0"/>
              <a:t> </a:t>
            </a:r>
            <a:r>
              <a:rPr lang="en-US" altLang="ko-KR" dirty="0"/>
              <a:t>–tablet-h)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B959C6-8446-4C59-A5DB-2CCCA10E1497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DD571291-F140-46C2-A735-4DDA74D19176}"/>
              </a:ext>
            </a:extLst>
          </p:cNvPr>
          <p:cNvSpPr txBox="1">
            <a:spLocks/>
          </p:cNvSpPr>
          <p:nvPr/>
        </p:nvSpPr>
        <p:spPr>
          <a:xfrm>
            <a:off x="3605473" y="1186966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1440px</a:t>
            </a:r>
            <a:r>
              <a:rPr lang="ko-KR" altLang="en-US" dirty="0"/>
              <a:t> </a:t>
            </a:r>
            <a:r>
              <a:rPr lang="en-US" altLang="ko-KR" dirty="0"/>
              <a:t>–laptop)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08283-D725-184D-85AB-F2F83D5DB047}"/>
              </a:ext>
            </a:extLst>
          </p:cNvPr>
          <p:cNvSpPr txBox="1"/>
          <p:nvPr/>
        </p:nvSpPr>
        <p:spPr>
          <a:xfrm>
            <a:off x="487681" y="1552347"/>
            <a:ext cx="1264920" cy="30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상품 페이지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4A6109-8AD8-8F4E-8F89-30B69E1E40C2}"/>
              </a:ext>
            </a:extLst>
          </p:cNvPr>
          <p:cNvSpPr txBox="1"/>
          <p:nvPr/>
        </p:nvSpPr>
        <p:spPr>
          <a:xfrm>
            <a:off x="3626660" y="1552347"/>
            <a:ext cx="1264920" cy="30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상품 페이지</a:t>
            </a:r>
            <a:endParaRPr kumimoji="1" lang="ko-Kore-KR" altLang="en-US" dirty="0"/>
          </a:p>
        </p:txBody>
      </p:sp>
      <p:pic>
        <p:nvPicPr>
          <p:cNvPr id="4" name="그림 3" descr="텍스트, 실내, 스크린샷, 카운터이(가) 표시된 사진&#10;&#10;자동 생성된 설명">
            <a:extLst>
              <a:ext uri="{FF2B5EF4-FFF2-40B4-BE49-F238E27FC236}">
                <a16:creationId xmlns:a16="http://schemas.microsoft.com/office/drawing/2014/main" id="{0C07DFF0-EB8C-224B-8457-E09994DDF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71" y="1910542"/>
            <a:ext cx="2995759" cy="6760700"/>
          </a:xfrm>
          <a:prstGeom prst="rect">
            <a:avLst/>
          </a:prstGeom>
        </p:spPr>
      </p:pic>
      <p:pic>
        <p:nvPicPr>
          <p:cNvPr id="10" name="그림 9" descr="텍스트, 실내, 스크린샷, 하얀색이(가) 표시된 사진&#10;&#10;자동 생성된 설명">
            <a:extLst>
              <a:ext uri="{FF2B5EF4-FFF2-40B4-BE49-F238E27FC236}">
                <a16:creationId xmlns:a16="http://schemas.microsoft.com/office/drawing/2014/main" id="{1C9D40F7-C488-E24E-99C8-B571C8436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1"/>
          <a:stretch/>
        </p:blipFill>
        <p:spPr>
          <a:xfrm>
            <a:off x="3194455" y="1910542"/>
            <a:ext cx="3479726" cy="713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97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73833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320px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6B7345-1BD6-D147-8144-73BB2DCC245B}"/>
              </a:ext>
            </a:extLst>
          </p:cNvPr>
          <p:cNvSpPr txBox="1"/>
          <p:nvPr/>
        </p:nvSpPr>
        <p:spPr>
          <a:xfrm>
            <a:off x="487681" y="1552347"/>
            <a:ext cx="1729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베스트 상품 페이지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7DC415-3626-B848-B872-A99F18716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10" y="1954530"/>
            <a:ext cx="2273010" cy="7505222"/>
          </a:xfrm>
          <a:prstGeom prst="rect">
            <a:avLst/>
          </a:prstGeom>
        </p:spPr>
      </p:pic>
      <p:pic>
        <p:nvPicPr>
          <p:cNvPr id="7" name="그림 6" descr="텍스트, 생활, 스크린샷이(가) 표시된 사진&#10;&#10;자동 생성된 설명">
            <a:extLst>
              <a:ext uri="{FF2B5EF4-FFF2-40B4-BE49-F238E27FC236}">
                <a16:creationId xmlns:a16="http://schemas.microsoft.com/office/drawing/2014/main" id="{3E6B154A-DBED-1447-8B27-EBB9862F4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700" y="1954530"/>
            <a:ext cx="3194994" cy="750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58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768px</a:t>
            </a:r>
            <a:r>
              <a:rPr lang="ko-KR" altLang="en-US" dirty="0"/>
              <a:t> </a:t>
            </a:r>
            <a:r>
              <a:rPr lang="en-US" altLang="ko-KR" dirty="0"/>
              <a:t>–tablet-v)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CEF6B-C5AF-7544-902D-F21747D67A79}"/>
              </a:ext>
            </a:extLst>
          </p:cNvPr>
          <p:cNvSpPr txBox="1"/>
          <p:nvPr/>
        </p:nvSpPr>
        <p:spPr>
          <a:xfrm>
            <a:off x="487681" y="1552347"/>
            <a:ext cx="1729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베스트 상품 페이지</a:t>
            </a:r>
            <a:endParaRPr kumimoji="1" lang="ko-Kore-KR" altLang="en-US" dirty="0"/>
          </a:p>
        </p:txBody>
      </p:sp>
      <p:pic>
        <p:nvPicPr>
          <p:cNvPr id="5" name="그림 4" descr="생활, 실내, 방, 벽난로이(가) 표시된 사진&#10;&#10;자동 생성된 설명">
            <a:extLst>
              <a:ext uri="{FF2B5EF4-FFF2-40B4-BE49-F238E27FC236}">
                <a16:creationId xmlns:a16="http://schemas.microsoft.com/office/drawing/2014/main" id="{0A63C3CE-1F46-8A46-93D8-5A39B382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995" y="1869900"/>
            <a:ext cx="2456253" cy="76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80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1280px</a:t>
            </a:r>
            <a:r>
              <a:rPr lang="ko-KR" altLang="en-US" dirty="0"/>
              <a:t> </a:t>
            </a:r>
            <a:r>
              <a:rPr lang="en-US" altLang="ko-KR" dirty="0"/>
              <a:t>–tablet-h)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B959C6-8446-4C59-A5DB-2CCCA10E1497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DD571291-F140-46C2-A735-4DDA74D19176}"/>
              </a:ext>
            </a:extLst>
          </p:cNvPr>
          <p:cNvSpPr txBox="1">
            <a:spLocks/>
          </p:cNvSpPr>
          <p:nvPr/>
        </p:nvSpPr>
        <p:spPr>
          <a:xfrm>
            <a:off x="3605473" y="1186966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1440px</a:t>
            </a:r>
            <a:r>
              <a:rPr lang="ko-KR" altLang="en-US" dirty="0"/>
              <a:t> </a:t>
            </a:r>
            <a:r>
              <a:rPr lang="en-US" altLang="ko-KR" dirty="0"/>
              <a:t>–laptop)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CF5D95-E8C8-C740-AF8A-7A4654550AB6}"/>
              </a:ext>
            </a:extLst>
          </p:cNvPr>
          <p:cNvSpPr txBox="1"/>
          <p:nvPr/>
        </p:nvSpPr>
        <p:spPr>
          <a:xfrm>
            <a:off x="487681" y="1552347"/>
            <a:ext cx="1729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베스트 상품 페이지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4C1B0E-D040-B84A-9221-EA049338C29D}"/>
              </a:ext>
            </a:extLst>
          </p:cNvPr>
          <p:cNvSpPr txBox="1"/>
          <p:nvPr/>
        </p:nvSpPr>
        <p:spPr>
          <a:xfrm>
            <a:off x="3252528" y="1552347"/>
            <a:ext cx="1729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베스트 상품 페이지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8562A0-0878-8940-AAB4-048BB5E92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09" y="1856509"/>
            <a:ext cx="3014374" cy="76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AD3309-88C8-BF4A-9B18-55FBA5513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694" y="1856509"/>
            <a:ext cx="3489297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73833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320px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0A4BB4-EFED-E047-ADAF-85CA6707C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5"/>
          <a:stretch/>
        </p:blipFill>
        <p:spPr>
          <a:xfrm>
            <a:off x="3430152" y="1552347"/>
            <a:ext cx="2380713" cy="5651907"/>
          </a:xfrm>
          <a:prstGeom prst="rect">
            <a:avLst/>
          </a:prstGeom>
        </p:spPr>
      </p:pic>
      <p:pic>
        <p:nvPicPr>
          <p:cNvPr id="8" name="그림 7" descr="텍스트, 다른, 스크린샷, 여러개이(가) 표시된 사진&#10;&#10;자동 생성된 설명">
            <a:extLst>
              <a:ext uri="{FF2B5EF4-FFF2-40B4-BE49-F238E27FC236}">
                <a16:creationId xmlns:a16="http://schemas.microsoft.com/office/drawing/2014/main" id="{19DBB19A-741B-5946-8622-A841B81884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7" r="2500"/>
          <a:stretch/>
        </p:blipFill>
        <p:spPr>
          <a:xfrm>
            <a:off x="481781" y="1594287"/>
            <a:ext cx="2281084" cy="741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6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768px</a:t>
            </a:r>
            <a:r>
              <a:rPr lang="ko-KR" altLang="en-US" dirty="0"/>
              <a:t> </a:t>
            </a:r>
            <a:r>
              <a:rPr lang="en-US" altLang="ko-KR" dirty="0"/>
              <a:t>–tablet-v)</a:t>
            </a:r>
            <a:endParaRPr lang="ko-KR" altLang="en-US" dirty="0"/>
          </a:p>
        </p:txBody>
      </p:sp>
      <p:pic>
        <p:nvPicPr>
          <p:cNvPr id="8" name="그림 7" descr="텍스트, 실내, 다른, 여러개이(가) 표시된 사진&#10;&#10;자동 생성된 설명">
            <a:extLst>
              <a:ext uri="{FF2B5EF4-FFF2-40B4-BE49-F238E27FC236}">
                <a16:creationId xmlns:a16="http://schemas.microsoft.com/office/drawing/2014/main" id="{3ADBD502-B3A6-294A-A9E9-7C3962EAC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4"/>
          <a:stretch/>
        </p:blipFill>
        <p:spPr>
          <a:xfrm>
            <a:off x="363510" y="1605652"/>
            <a:ext cx="3112508" cy="74385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76F796-F953-D341-AEEE-2870F2FE6B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468"/>
          <a:stretch/>
        </p:blipFill>
        <p:spPr>
          <a:xfrm>
            <a:off x="3560097" y="1605652"/>
            <a:ext cx="3112508" cy="50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1280px</a:t>
            </a:r>
            <a:r>
              <a:rPr lang="ko-KR" altLang="en-US" dirty="0"/>
              <a:t> </a:t>
            </a:r>
            <a:r>
              <a:rPr lang="en-US" altLang="ko-KR" dirty="0"/>
              <a:t>–tablet-h)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B959C6-8446-4C59-A5DB-2CCCA10E1497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DD571291-F140-46C2-A735-4DDA74D19176}"/>
              </a:ext>
            </a:extLst>
          </p:cNvPr>
          <p:cNvSpPr txBox="1">
            <a:spLocks/>
          </p:cNvSpPr>
          <p:nvPr/>
        </p:nvSpPr>
        <p:spPr>
          <a:xfrm>
            <a:off x="3605473" y="1186966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1440px</a:t>
            </a:r>
            <a:r>
              <a:rPr lang="ko-KR" altLang="en-US" dirty="0"/>
              <a:t> </a:t>
            </a:r>
            <a:r>
              <a:rPr lang="en-US" altLang="ko-KR" dirty="0"/>
              <a:t>–laptop)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A18B3B-6F65-524C-89BB-83F701BC8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68" y="1919442"/>
            <a:ext cx="2953303" cy="71535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322959-9669-124C-AAE4-C1759643D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919442"/>
            <a:ext cx="2780846" cy="715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8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73833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320px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DC4016-FAB5-B945-AA89-EF833098A000}"/>
              </a:ext>
            </a:extLst>
          </p:cNvPr>
          <p:cNvSpPr txBox="1"/>
          <p:nvPr/>
        </p:nvSpPr>
        <p:spPr>
          <a:xfrm>
            <a:off x="487680" y="1552347"/>
            <a:ext cx="1729047" cy="30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로그인 페이지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BA37FB-775C-FB44-A915-90215C26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103" y="1859280"/>
            <a:ext cx="2937793" cy="75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2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768px</a:t>
            </a:r>
            <a:r>
              <a:rPr lang="ko-KR" altLang="en-US" dirty="0"/>
              <a:t> </a:t>
            </a:r>
            <a:r>
              <a:rPr lang="en-US" altLang="ko-KR" dirty="0"/>
              <a:t>–tablet-v)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0DA77D-2250-E342-B312-B784FEE1AF87}"/>
              </a:ext>
            </a:extLst>
          </p:cNvPr>
          <p:cNvSpPr txBox="1"/>
          <p:nvPr/>
        </p:nvSpPr>
        <p:spPr>
          <a:xfrm>
            <a:off x="487680" y="1552347"/>
            <a:ext cx="1729047" cy="30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로그인 페이지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DF7C37-F745-7241-9CCC-B78D1B906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7"/>
          <a:stretch/>
        </p:blipFill>
        <p:spPr>
          <a:xfrm>
            <a:off x="1290118" y="1859281"/>
            <a:ext cx="4181042" cy="766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22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1280px</a:t>
            </a:r>
            <a:r>
              <a:rPr lang="ko-KR" altLang="en-US" dirty="0"/>
              <a:t> </a:t>
            </a:r>
            <a:r>
              <a:rPr lang="en-US" altLang="ko-KR" dirty="0"/>
              <a:t>–tablet-h)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B959C6-8446-4C59-A5DB-2CCCA10E1497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DD571291-F140-46C2-A735-4DDA74D19176}"/>
              </a:ext>
            </a:extLst>
          </p:cNvPr>
          <p:cNvSpPr txBox="1">
            <a:spLocks/>
          </p:cNvSpPr>
          <p:nvPr/>
        </p:nvSpPr>
        <p:spPr>
          <a:xfrm>
            <a:off x="3605473" y="1186966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1440px</a:t>
            </a:r>
            <a:r>
              <a:rPr lang="ko-KR" altLang="en-US" dirty="0"/>
              <a:t> </a:t>
            </a:r>
            <a:r>
              <a:rPr lang="en-US" altLang="ko-KR" dirty="0"/>
              <a:t>–laptop)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4A6CA1-71FA-4F43-ADA6-D7AEE3CD071D}"/>
              </a:ext>
            </a:extLst>
          </p:cNvPr>
          <p:cNvSpPr txBox="1"/>
          <p:nvPr/>
        </p:nvSpPr>
        <p:spPr>
          <a:xfrm>
            <a:off x="487680" y="1552347"/>
            <a:ext cx="1729047" cy="30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로그인 페이지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BAE41-97C7-F04D-9129-25837ED5C458}"/>
              </a:ext>
            </a:extLst>
          </p:cNvPr>
          <p:cNvSpPr txBox="1"/>
          <p:nvPr/>
        </p:nvSpPr>
        <p:spPr>
          <a:xfrm>
            <a:off x="3429000" y="1565480"/>
            <a:ext cx="1729047" cy="30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로그인 페이지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971589-F674-3940-B493-2AE0293EE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85" y="3007359"/>
            <a:ext cx="2971516" cy="45772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796136-0911-5642-83F7-5BEDB0FA1C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7"/>
          <a:stretch/>
        </p:blipFill>
        <p:spPr>
          <a:xfrm>
            <a:off x="3200864" y="3007359"/>
            <a:ext cx="3478891" cy="491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8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73833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320px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F31E9-F908-7145-B1D4-652F29C6A3B0}"/>
              </a:ext>
            </a:extLst>
          </p:cNvPr>
          <p:cNvSpPr txBox="1"/>
          <p:nvPr/>
        </p:nvSpPr>
        <p:spPr>
          <a:xfrm>
            <a:off x="487681" y="1552347"/>
            <a:ext cx="1264920" cy="30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상품 페이지</a:t>
            </a:r>
            <a:endParaRPr kumimoji="1" lang="ko-Kore-KR" altLang="en-US" dirty="0"/>
          </a:p>
        </p:txBody>
      </p:sp>
      <p:pic>
        <p:nvPicPr>
          <p:cNvPr id="6" name="그림 5" descr="텍스트, 스크린샷, 주방, 기기이(가) 표시된 사진&#10;&#10;자동 생성된 설명">
            <a:extLst>
              <a:ext uri="{FF2B5EF4-FFF2-40B4-BE49-F238E27FC236}">
                <a16:creationId xmlns:a16="http://schemas.microsoft.com/office/drawing/2014/main" id="{45BBC561-7DFC-1A46-8557-E8071360C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8" y="1859280"/>
            <a:ext cx="2428542" cy="76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70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768px</a:t>
            </a:r>
            <a:r>
              <a:rPr lang="ko-KR" altLang="en-US" dirty="0"/>
              <a:t> </a:t>
            </a:r>
            <a:r>
              <a:rPr lang="en-US" altLang="ko-KR" dirty="0"/>
              <a:t>–tablet-v)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45F49-22E6-EF4B-A6D7-9A7E7421C05E}"/>
              </a:ext>
            </a:extLst>
          </p:cNvPr>
          <p:cNvSpPr txBox="1"/>
          <p:nvPr/>
        </p:nvSpPr>
        <p:spPr>
          <a:xfrm>
            <a:off x="487681" y="1552347"/>
            <a:ext cx="1264920" cy="30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상품 페이지</a:t>
            </a:r>
            <a:endParaRPr kumimoji="1" lang="ko-Kore-KR" altLang="en-US" dirty="0"/>
          </a:p>
        </p:txBody>
      </p:sp>
      <p:pic>
        <p:nvPicPr>
          <p:cNvPr id="6" name="그림 5" descr="텍스트, 스크린샷, 실내, 다른이(가) 표시된 사진&#10;&#10;자동 생성된 설명">
            <a:extLst>
              <a:ext uri="{FF2B5EF4-FFF2-40B4-BE49-F238E27FC236}">
                <a16:creationId xmlns:a16="http://schemas.microsoft.com/office/drawing/2014/main" id="{3D032B54-5BEC-054E-982D-AC35A4724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49" y="1783080"/>
            <a:ext cx="2700979" cy="772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4662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248</Words>
  <Application>Microsoft Macintosh PowerPoint</Application>
  <PresentationFormat>A4 용지(210x297mm)</PresentationFormat>
  <Paragraphs>48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Malgun Gothic</vt:lpstr>
      <vt:lpstr>Arial</vt:lpstr>
      <vt:lpstr>Calibri</vt:lpstr>
      <vt:lpstr>디자인 사용자 지정</vt:lpstr>
      <vt:lpstr>Office 테마</vt:lpstr>
      <vt:lpstr>PowerPoint 프레젠테이션</vt:lpstr>
      <vt:lpstr>01.  반응형 웹 디자인 – 메인 페이지</vt:lpstr>
      <vt:lpstr>01.  반응형 웹 디자인 – 메인 페이지</vt:lpstr>
      <vt:lpstr>01.  반응형 웹 디자인 – 메인 페이지</vt:lpstr>
      <vt:lpstr>01.  반응형 웹 디자인 – 서브 페이지</vt:lpstr>
      <vt:lpstr>01.  반응형 웹 디자인 – 서브 페이지</vt:lpstr>
      <vt:lpstr>01.  반응형 웹 디자인 – 서브 페이지</vt:lpstr>
      <vt:lpstr>01.  반응형 웹 디자인 – 서브 페이지</vt:lpstr>
      <vt:lpstr>01.  반응형 웹 디자인 – 서브 페이지</vt:lpstr>
      <vt:lpstr>01.  반응형 웹 디자인 – 서브 페이지</vt:lpstr>
      <vt:lpstr>01.  반응형 웹 디자인 – 서브 페이지</vt:lpstr>
      <vt:lpstr>01.  반응형 웹 디자인 – 서브 페이지</vt:lpstr>
      <vt:lpstr>01.  반응형 웹 디자인 – 서브 페이지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a Hyun</cp:lastModifiedBy>
  <cp:revision>14</cp:revision>
  <dcterms:created xsi:type="dcterms:W3CDTF">2021-08-19T04:35:51Z</dcterms:created>
  <dcterms:modified xsi:type="dcterms:W3CDTF">2021-11-15T11:56:17Z</dcterms:modified>
</cp:coreProperties>
</file>